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93" r:id="rId2"/>
    <p:sldId id="256" r:id="rId3"/>
    <p:sldId id="269" r:id="rId4"/>
    <p:sldId id="257" r:id="rId5"/>
    <p:sldId id="258" r:id="rId6"/>
    <p:sldId id="277" r:id="rId7"/>
    <p:sldId id="263" r:id="rId8"/>
    <p:sldId id="275" r:id="rId9"/>
    <p:sldId id="296" r:id="rId10"/>
    <p:sldId id="264" r:id="rId11"/>
    <p:sldId id="295" r:id="rId12"/>
    <p:sldId id="286" r:id="rId13"/>
    <p:sldId id="280" r:id="rId14"/>
    <p:sldId id="276" r:id="rId15"/>
    <p:sldId id="281" r:id="rId16"/>
    <p:sldId id="282" r:id="rId17"/>
    <p:sldId id="283" r:id="rId18"/>
    <p:sldId id="284" r:id="rId19"/>
    <p:sldId id="285" r:id="rId20"/>
    <p:sldId id="287" r:id="rId21"/>
    <p:sldId id="288" r:id="rId22"/>
    <p:sldId id="289" r:id="rId23"/>
    <p:sldId id="290" r:id="rId24"/>
    <p:sldId id="291" r:id="rId25"/>
    <p:sldId id="279" r:id="rId26"/>
    <p:sldId id="299" r:id="rId27"/>
    <p:sldId id="278" r:id="rId28"/>
    <p:sldId id="297" r:id="rId29"/>
    <p:sldId id="292" r:id="rId30"/>
    <p:sldId id="298" r:id="rId31"/>
    <p:sldId id="300" r:id="rId32"/>
    <p:sldId id="301" r:id="rId33"/>
    <p:sldId id="302" r:id="rId34"/>
    <p:sldId id="303" r:id="rId35"/>
    <p:sldId id="305" r:id="rId36"/>
    <p:sldId id="304" r:id="rId37"/>
    <p:sldId id="307" r:id="rId38"/>
    <p:sldId id="308" r:id="rId39"/>
    <p:sldId id="310" r:id="rId40"/>
    <p:sldId id="306" r:id="rId41"/>
    <p:sldId id="309" r:id="rId42"/>
    <p:sldId id="311" r:id="rId43"/>
    <p:sldId id="312" r:id="rId44"/>
    <p:sldId id="313" r:id="rId4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98" autoAdjust="0"/>
    <p:restoredTop sz="94507"/>
  </p:normalViewPr>
  <p:slideViewPr>
    <p:cSldViewPr snapToGrid="0">
      <p:cViewPr varScale="1">
        <p:scale>
          <a:sx n="112" d="100"/>
          <a:sy n="112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3CA97-C1B0-44A9-8C1B-5B8669AFC391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3D84B-FF29-426F-9B76-9F99420DEA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179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D84B-FF29-426F-9B76-9F99420DEAA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33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D84B-FF29-426F-9B76-9F99420DEAA3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854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66CAE5-5190-21A6-D6DD-7854D4075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1E5F81B-84A7-A85C-78B0-F0BCB1505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9707A3-FFE5-9BE9-31F8-F6C638286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149F1B-46DC-9239-77B5-5DBCD3929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9EAC46-491F-B93F-9FD3-F923C5AE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17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FAA9F1-33A1-7EBA-666D-BB0E61D4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43DF28B-A390-C32C-3CEA-493016B5B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4FF2C4-6E01-6AF8-580E-6D049A304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879FAE-A207-E3B8-E4FC-8136AB47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E0AD47-555A-87E3-0B6D-98B73706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428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29857D7-63DA-C554-8F6F-1318FD534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BAA4A9C-F5EE-D487-D64D-C295C93D0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911A69-E1F4-DED4-B5AE-1FF18F69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77FDC9-96DB-A7A9-ECE8-3E496805C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447213-74CB-06BC-976C-80330584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816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5C95CC-CE84-4A5C-EB2A-79A47A4AE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DDE35F-6CE1-966B-59DA-21A1264B1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7FA456-47AF-109B-39BF-D13BDD9F4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BB953B-BAC8-AA46-B290-6EF67429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62AD39-F7D7-A7C3-2C8E-AC01F696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672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E8FF37-560F-99E7-66C8-710615D4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7AF5D3-F110-3B49-B23B-7AD30C866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6F1F4F-73AF-8C9A-2C5D-6DDFA2C94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807EC2-4FFD-C4E1-0B0E-3DFDD474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0E6978-EEF7-8BB6-725C-3630D090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8718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A8E5D2-314E-57DE-8227-6FA9CDB3F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58E6AE-459E-79B6-E7BD-5EA9B7F04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2F9BF07-7B28-A807-F7A2-1A5D3A4EA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A4E2DDE-03D9-ED91-51B7-FD7F8EA74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A50129-976D-B390-9B69-92936D0D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A64BC1A-9ABF-1DA4-223A-C1DDD2EA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253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3C30EE-07E2-51F6-88EF-A0191B54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E063E9-914B-BCF6-AF78-3A10C579C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A63CC37-AFA0-54A7-F824-DDC424CA8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0704E8-D977-0509-F962-2E7053BE6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83661DC-67FA-F10C-09A2-6FD4647860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391AF5A-7089-8B7E-2E80-189180F82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38A7CFD-01E8-7059-398D-E4851D86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406B67D-F2E6-47D3-8787-301F3550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10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20C29A-9C19-CAC3-95FF-BDF254DD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634FF4B-8427-913A-37A5-5A711D3B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5198C93-105B-314F-7B36-A511AAF2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717EAB5-6956-AE02-B6B6-82ED1106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193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4611CB3-61DB-C3C2-4B53-D8D3E069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3EBF09D-E20E-9265-FA09-7B65C4D0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6B1CD6-D454-82C0-F47C-FD5E75E97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8076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203C6D-4C19-0847-91C0-B294A23CE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EA8EC7-1CDC-D2AA-2788-DAB9E1ECC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7D90661-6059-172D-3793-53358CE00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0CC582B-4532-7EBE-4D69-86F77855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F0B72C4-C59F-93AC-B259-68250B5DE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6C7FC2D-10CC-C772-67F3-3E577A25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6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6B44C0-02EF-D8E7-F89D-54827521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8F97132-DC8C-C2B5-07E0-DAA79950F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F8BB6DF-8D22-9047-0231-47EEA864D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B1C85E-70DB-0540-6BB5-38DF3FDB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A2BC52-717F-CE14-4EBC-B41738AB6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509368C-6320-44F2-D0FD-0331F737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1684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B648ED2-31F9-1E94-629D-3DA955ED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906178C-7B2D-F0DB-DFA9-BE1002EAC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EA0374-2D8F-7699-B72A-5268F822F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9D78062-9084-3D31-37E4-86A9741F3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5CA979-013F-F197-9174-913967826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09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C22081-4ECA-4A16-DBE1-FF194A00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インストール、</a:t>
            </a:r>
            <a:r>
              <a:rPr lang="ja-JP" altLang="en-US" dirty="0"/>
              <a:t>アンインスール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149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792A485A-FFBC-AD0B-950C-315FD4E9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" y="103108"/>
            <a:ext cx="11142483" cy="66517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86F2AA-D313-F7AA-B96F-774284937EB2}"/>
              </a:ext>
            </a:extLst>
          </p:cNvPr>
          <p:cNvSpPr/>
          <p:nvPr/>
        </p:nvSpPr>
        <p:spPr>
          <a:xfrm flipV="1">
            <a:off x="6396304" y="329937"/>
            <a:ext cx="881190" cy="21681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2C91D83-B27D-851D-6485-02B4163E0B91}"/>
              </a:ext>
            </a:extLst>
          </p:cNvPr>
          <p:cNvSpPr/>
          <p:nvPr/>
        </p:nvSpPr>
        <p:spPr>
          <a:xfrm flipV="1">
            <a:off x="6396304" y="556765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A5317B-761F-AD05-07A6-D1325023983D}"/>
              </a:ext>
            </a:extLst>
          </p:cNvPr>
          <p:cNvSpPr/>
          <p:nvPr/>
        </p:nvSpPr>
        <p:spPr>
          <a:xfrm flipV="1">
            <a:off x="8555043" y="5912761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201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E8BDBE9-838D-836D-2815-C126BD497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7" y="222190"/>
            <a:ext cx="6606038" cy="64705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9568238-EEA3-4D39-CE4A-FEABF242331E}"/>
              </a:ext>
            </a:extLst>
          </p:cNvPr>
          <p:cNvSpPr/>
          <p:nvPr/>
        </p:nvSpPr>
        <p:spPr>
          <a:xfrm>
            <a:off x="904524" y="1342466"/>
            <a:ext cx="3189599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EAE461-AA18-6289-783A-84844126CE03}"/>
              </a:ext>
            </a:extLst>
          </p:cNvPr>
          <p:cNvSpPr txBox="1"/>
          <p:nvPr/>
        </p:nvSpPr>
        <p:spPr>
          <a:xfrm>
            <a:off x="2040292" y="129987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36670F-DF13-91F9-DFA9-0C1D18FA6BA7}"/>
              </a:ext>
            </a:extLst>
          </p:cNvPr>
          <p:cNvSpPr txBox="1"/>
          <p:nvPr/>
        </p:nvSpPr>
        <p:spPr>
          <a:xfrm>
            <a:off x="4653231" y="6147810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9921AB1-1BB1-961B-2D80-353F2FB54DE5}"/>
              </a:ext>
            </a:extLst>
          </p:cNvPr>
          <p:cNvSpPr txBox="1"/>
          <p:nvPr/>
        </p:nvSpPr>
        <p:spPr>
          <a:xfrm>
            <a:off x="3018108" y="1823173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BEC59D8-4E09-C238-9B28-3ADEEEC945BF}"/>
              </a:ext>
            </a:extLst>
          </p:cNvPr>
          <p:cNvSpPr/>
          <p:nvPr/>
        </p:nvSpPr>
        <p:spPr>
          <a:xfrm>
            <a:off x="904524" y="1861167"/>
            <a:ext cx="3189599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2285485-D72B-8137-83CA-CAED5E3ADE26}"/>
              </a:ext>
            </a:extLst>
          </p:cNvPr>
          <p:cNvSpPr/>
          <p:nvPr/>
        </p:nvSpPr>
        <p:spPr>
          <a:xfrm>
            <a:off x="4549025" y="6181209"/>
            <a:ext cx="1483729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1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D17A1FB-87C8-5521-17C6-11E079A9A050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バッチプロセスでの実行 </a:t>
            </a:r>
            <a:r>
              <a:rPr lang="en-US" altLang="ja-JP" dirty="0"/>
              <a:t>(PLATEAU </a:t>
            </a:r>
            <a:r>
              <a:rPr lang="ja-JP" altLang="en-US" dirty="0"/>
              <a:t>地形モデル以外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699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0C81727-C465-86B3-A348-9B7DDA85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13" y="36365"/>
            <a:ext cx="9101165" cy="679917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CD51922-45CA-DE6D-0726-BE9088B69841}"/>
              </a:ext>
            </a:extLst>
          </p:cNvPr>
          <p:cNvSpPr/>
          <p:nvPr/>
        </p:nvSpPr>
        <p:spPr>
          <a:xfrm>
            <a:off x="2205062" y="6336986"/>
            <a:ext cx="2115366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7F91019-8673-2D74-7C09-23864270E95D}"/>
              </a:ext>
            </a:extLst>
          </p:cNvPr>
          <p:cNvSpPr txBox="1"/>
          <p:nvPr/>
        </p:nvSpPr>
        <p:spPr>
          <a:xfrm>
            <a:off x="3791744" y="6258721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228973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B1EBD59E-517C-3EB7-46C2-4D3F85BFE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49"/>
            <a:ext cx="12261389" cy="5636403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2B59384-2470-83EC-4A0E-3C368FBB229F}"/>
              </a:ext>
            </a:extLst>
          </p:cNvPr>
          <p:cNvSpPr/>
          <p:nvPr/>
        </p:nvSpPr>
        <p:spPr>
          <a:xfrm>
            <a:off x="233815" y="1379008"/>
            <a:ext cx="11772853" cy="120336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B98B8EE-CCEB-4283-2BCB-D4412BF4F09A}"/>
              </a:ext>
            </a:extLst>
          </p:cNvPr>
          <p:cNvSpPr txBox="1"/>
          <p:nvPr/>
        </p:nvSpPr>
        <p:spPr>
          <a:xfrm>
            <a:off x="5404579" y="2199259"/>
            <a:ext cx="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FDE96BA-3E4E-D1F8-3E63-423FF16FE3BA}"/>
              </a:ext>
            </a:extLst>
          </p:cNvPr>
          <p:cNvSpPr/>
          <p:nvPr/>
        </p:nvSpPr>
        <p:spPr>
          <a:xfrm>
            <a:off x="201492" y="4856639"/>
            <a:ext cx="188462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A17821F-C118-2C82-76F5-6489F61EBBBB}"/>
              </a:ext>
            </a:extLst>
          </p:cNvPr>
          <p:cNvSpPr txBox="1"/>
          <p:nvPr/>
        </p:nvSpPr>
        <p:spPr>
          <a:xfrm>
            <a:off x="1603770" y="4782969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08F154A-6072-7EC9-A9E7-A4A76FF0182F}"/>
              </a:ext>
            </a:extLst>
          </p:cNvPr>
          <p:cNvSpPr/>
          <p:nvPr/>
        </p:nvSpPr>
        <p:spPr>
          <a:xfrm>
            <a:off x="9672422" y="5549917"/>
            <a:ext cx="1563970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B33D6DC-CE67-241D-FB6D-025D100BD427}"/>
              </a:ext>
            </a:extLst>
          </p:cNvPr>
          <p:cNvSpPr txBox="1"/>
          <p:nvPr/>
        </p:nvSpPr>
        <p:spPr>
          <a:xfrm>
            <a:off x="9838730" y="548084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7236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9FC9704E-A616-29EA-E2EB-3433F3991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0" y="268140"/>
            <a:ext cx="12141438" cy="558126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C83504-D14E-3040-94A7-A15E4160BA5C}"/>
              </a:ext>
            </a:extLst>
          </p:cNvPr>
          <p:cNvSpPr/>
          <p:nvPr/>
        </p:nvSpPr>
        <p:spPr>
          <a:xfrm>
            <a:off x="380856" y="1484692"/>
            <a:ext cx="2115366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595B8EC-D644-C332-A873-DF4295D83846}"/>
              </a:ext>
            </a:extLst>
          </p:cNvPr>
          <p:cNvSpPr txBox="1"/>
          <p:nvPr/>
        </p:nvSpPr>
        <p:spPr>
          <a:xfrm>
            <a:off x="1967538" y="140642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EDE991C-1A1D-188D-9F36-9ED99A67CC6A}"/>
              </a:ext>
            </a:extLst>
          </p:cNvPr>
          <p:cNvSpPr/>
          <p:nvPr/>
        </p:nvSpPr>
        <p:spPr>
          <a:xfrm>
            <a:off x="418381" y="2670879"/>
            <a:ext cx="30050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810CF4-C2E1-528D-8895-E018A3E86932}"/>
              </a:ext>
            </a:extLst>
          </p:cNvPr>
          <p:cNvSpPr txBox="1"/>
          <p:nvPr/>
        </p:nvSpPr>
        <p:spPr>
          <a:xfrm>
            <a:off x="2882703" y="2583424"/>
            <a:ext cx="54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092271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683A8C9-2E33-5F65-5161-CECF9909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95" y="352323"/>
            <a:ext cx="12116950" cy="545634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FC8122-DBF1-82F2-ED13-D8156A3E7EC3}"/>
              </a:ext>
            </a:extLst>
          </p:cNvPr>
          <p:cNvSpPr/>
          <p:nvPr/>
        </p:nvSpPr>
        <p:spPr>
          <a:xfrm>
            <a:off x="5320453" y="2150963"/>
            <a:ext cx="3984372" cy="149285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69B08DE-9B78-A90D-C0FC-8FE0650B681A}"/>
              </a:ext>
            </a:extLst>
          </p:cNvPr>
          <p:cNvSpPr txBox="1"/>
          <p:nvPr/>
        </p:nvSpPr>
        <p:spPr>
          <a:xfrm>
            <a:off x="7403394" y="2712723"/>
            <a:ext cx="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472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テーブル&#10;&#10;自動的に生成された説明">
            <a:extLst>
              <a:ext uri="{FF2B5EF4-FFF2-40B4-BE49-F238E27FC236}">
                <a16:creationId xmlns:a16="http://schemas.microsoft.com/office/drawing/2014/main" id="{6FC4C82C-D254-9A04-071B-2115337D1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55" y="153053"/>
            <a:ext cx="12051935" cy="554012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9A4245-A8F8-AE61-520F-CB13E3430436}"/>
              </a:ext>
            </a:extLst>
          </p:cNvPr>
          <p:cNvSpPr/>
          <p:nvPr/>
        </p:nvSpPr>
        <p:spPr>
          <a:xfrm>
            <a:off x="3698428" y="1401982"/>
            <a:ext cx="1953391" cy="44519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E4E6890-1A54-1B1D-2F54-9AACE0ED79AB}"/>
              </a:ext>
            </a:extLst>
          </p:cNvPr>
          <p:cNvSpPr txBox="1"/>
          <p:nvPr/>
        </p:nvSpPr>
        <p:spPr>
          <a:xfrm>
            <a:off x="5142665" y="1439915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340473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, Word&#10;&#10;中程度の精度で自動的に生成された説明">
            <a:extLst>
              <a:ext uri="{FF2B5EF4-FFF2-40B4-BE49-F238E27FC236}">
                <a16:creationId xmlns:a16="http://schemas.microsoft.com/office/drawing/2014/main" id="{16581EE3-A891-0B18-3046-BD988C11D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5" y="249760"/>
            <a:ext cx="11941522" cy="5489364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AE8E847-D46A-40AA-DAD6-9B5F64C12475}"/>
              </a:ext>
            </a:extLst>
          </p:cNvPr>
          <p:cNvSpPr/>
          <p:nvPr/>
        </p:nvSpPr>
        <p:spPr>
          <a:xfrm>
            <a:off x="3624908" y="1659300"/>
            <a:ext cx="2471092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7E36AED-577C-1DC2-D4D7-AB0EF8E9BC14}"/>
              </a:ext>
            </a:extLst>
          </p:cNvPr>
          <p:cNvSpPr txBox="1"/>
          <p:nvPr/>
        </p:nvSpPr>
        <p:spPr>
          <a:xfrm>
            <a:off x="5661898" y="1614524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346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40A8F826-7BE5-56C0-8AA3-43F3963B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1" y="345438"/>
            <a:ext cx="12171426" cy="559504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3FD4F67-E2E2-7B9D-B224-1A57990DD8D5}"/>
              </a:ext>
            </a:extLst>
          </p:cNvPr>
          <p:cNvSpPr/>
          <p:nvPr/>
        </p:nvSpPr>
        <p:spPr>
          <a:xfrm>
            <a:off x="3666263" y="1815529"/>
            <a:ext cx="1990151" cy="1286079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053305B-A014-FCF4-E97C-38B64F033479}"/>
              </a:ext>
            </a:extLst>
          </p:cNvPr>
          <p:cNvSpPr txBox="1"/>
          <p:nvPr/>
        </p:nvSpPr>
        <p:spPr>
          <a:xfrm>
            <a:off x="4499369" y="2732276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97951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C90FDFC-FBD2-8798-E8F0-16723DF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717550"/>
            <a:ext cx="7772400" cy="496085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2DA7747-4F86-6309-3620-6D3BD6DE6FF5}"/>
              </a:ext>
            </a:extLst>
          </p:cNvPr>
          <p:cNvSpPr/>
          <p:nvPr/>
        </p:nvSpPr>
        <p:spPr>
          <a:xfrm>
            <a:off x="1953746" y="1794447"/>
            <a:ext cx="1236007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40BD1F-73BF-0A78-0669-F9D0B63E1C89}"/>
              </a:ext>
            </a:extLst>
          </p:cNvPr>
          <p:cNvSpPr/>
          <p:nvPr/>
        </p:nvSpPr>
        <p:spPr>
          <a:xfrm>
            <a:off x="5724654" y="1988100"/>
            <a:ext cx="1185302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9C2F1A-E74F-1CA5-2D15-9D10CA89AA02}"/>
              </a:ext>
            </a:extLst>
          </p:cNvPr>
          <p:cNvSpPr/>
          <p:nvPr/>
        </p:nvSpPr>
        <p:spPr>
          <a:xfrm>
            <a:off x="9180369" y="1689828"/>
            <a:ext cx="290690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47C5307-897D-080E-B094-5C25963FF621}"/>
              </a:ext>
            </a:extLst>
          </p:cNvPr>
          <p:cNvSpPr txBox="1"/>
          <p:nvPr/>
        </p:nvSpPr>
        <p:spPr>
          <a:xfrm>
            <a:off x="2904258" y="1773667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②</a:t>
            </a:r>
            <a:endParaRPr kumimoji="1" lang="ja-JP" altLang="en-US" sz="11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B7FE7B4-7A2C-F2F7-8BA3-85B233497E4A}"/>
              </a:ext>
            </a:extLst>
          </p:cNvPr>
          <p:cNvSpPr txBox="1"/>
          <p:nvPr/>
        </p:nvSpPr>
        <p:spPr>
          <a:xfrm>
            <a:off x="6525490" y="1971095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④</a:t>
            </a:r>
            <a:endParaRPr kumimoji="1" lang="ja-JP" altLang="en-US" sz="11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139420A-21E6-9F3C-1952-99BB8F09AB9E}"/>
              </a:ext>
            </a:extLst>
          </p:cNvPr>
          <p:cNvSpPr txBox="1"/>
          <p:nvPr/>
        </p:nvSpPr>
        <p:spPr>
          <a:xfrm>
            <a:off x="9164781" y="1674954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③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11354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3D1B-7731-7812-02A9-63F16E5BCA02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バッチプロセスでの実行 </a:t>
            </a:r>
            <a:r>
              <a:rPr lang="en-US" altLang="ja-JP" dirty="0"/>
              <a:t>(PLATEAU </a:t>
            </a:r>
            <a:r>
              <a:rPr lang="ja-JP" altLang="en-US" dirty="0"/>
              <a:t>地形モデル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2903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C62F6D2-D9BF-56EF-CDC7-628C6F31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7" y="222190"/>
            <a:ext cx="6606038" cy="6470529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173BE5D-F9DB-E59F-6ADE-F5119AE0AC2C}"/>
              </a:ext>
            </a:extLst>
          </p:cNvPr>
          <p:cNvSpPr/>
          <p:nvPr/>
        </p:nvSpPr>
        <p:spPr>
          <a:xfrm>
            <a:off x="1912877" y="6181209"/>
            <a:ext cx="1994510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FC8A76-C3CB-0054-B530-0B8EDBAD9474}"/>
              </a:ext>
            </a:extLst>
          </p:cNvPr>
          <p:cNvSpPr txBox="1"/>
          <p:nvPr/>
        </p:nvSpPr>
        <p:spPr>
          <a:xfrm>
            <a:off x="3312880" y="6134430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7394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1CABB7D9-2891-81EC-CF9C-EB6F5B99F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7" y="138045"/>
            <a:ext cx="8119321" cy="657114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7BF287A-DD37-97EA-8A02-9CDBA09F206F}"/>
              </a:ext>
            </a:extLst>
          </p:cNvPr>
          <p:cNvSpPr/>
          <p:nvPr/>
        </p:nvSpPr>
        <p:spPr>
          <a:xfrm>
            <a:off x="616313" y="1347178"/>
            <a:ext cx="7582064" cy="134032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E945610-87FE-CD3F-8B22-3CCC1844666B}"/>
              </a:ext>
            </a:extLst>
          </p:cNvPr>
          <p:cNvSpPr txBox="1"/>
          <p:nvPr/>
        </p:nvSpPr>
        <p:spPr>
          <a:xfrm>
            <a:off x="3906125" y="231816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B7F510-76AC-7429-4696-63F8BC0B8CF7}"/>
              </a:ext>
            </a:extLst>
          </p:cNvPr>
          <p:cNvSpPr/>
          <p:nvPr/>
        </p:nvSpPr>
        <p:spPr>
          <a:xfrm>
            <a:off x="569474" y="5388268"/>
            <a:ext cx="2471092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2B84485-D776-BC43-F67F-9A8581ED6860}"/>
              </a:ext>
            </a:extLst>
          </p:cNvPr>
          <p:cNvSpPr txBox="1"/>
          <p:nvPr/>
        </p:nvSpPr>
        <p:spPr>
          <a:xfrm>
            <a:off x="2606464" y="534349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27F76E7-119E-37C1-64A1-B7666932BDCA}"/>
              </a:ext>
            </a:extLst>
          </p:cNvPr>
          <p:cNvSpPr/>
          <p:nvPr/>
        </p:nvSpPr>
        <p:spPr>
          <a:xfrm>
            <a:off x="5656414" y="6196360"/>
            <a:ext cx="1621606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7AD011B-A7CA-509D-57C9-179A1FDEF989}"/>
              </a:ext>
            </a:extLst>
          </p:cNvPr>
          <p:cNvSpPr txBox="1"/>
          <p:nvPr/>
        </p:nvSpPr>
        <p:spPr>
          <a:xfrm>
            <a:off x="5777862" y="6151584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89485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27103A0-3937-F4BA-3572-25BF8ED0D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94" y="209413"/>
            <a:ext cx="7829389" cy="633649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1FD61B-C982-58F0-80F1-F0EE16108FE9}"/>
              </a:ext>
            </a:extLst>
          </p:cNvPr>
          <p:cNvSpPr/>
          <p:nvPr/>
        </p:nvSpPr>
        <p:spPr>
          <a:xfrm>
            <a:off x="627460" y="1583472"/>
            <a:ext cx="2722366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CFB611D-2B93-725F-E351-D207E3C17477}"/>
              </a:ext>
            </a:extLst>
          </p:cNvPr>
          <p:cNvSpPr txBox="1"/>
          <p:nvPr/>
        </p:nvSpPr>
        <p:spPr>
          <a:xfrm>
            <a:off x="2918698" y="1534236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F005CD-7710-C543-43ED-E4B547F68711}"/>
              </a:ext>
            </a:extLst>
          </p:cNvPr>
          <p:cNvSpPr/>
          <p:nvPr/>
        </p:nvSpPr>
        <p:spPr>
          <a:xfrm>
            <a:off x="623744" y="2935231"/>
            <a:ext cx="3091841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0571BEC-E4C7-B19A-AE11-3DD1B7134097}"/>
              </a:ext>
            </a:extLst>
          </p:cNvPr>
          <p:cNvSpPr txBox="1"/>
          <p:nvPr/>
        </p:nvSpPr>
        <p:spPr>
          <a:xfrm>
            <a:off x="3345701" y="2890455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7143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519C4BA-6B26-94E9-6826-DAF991B9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03" y="247626"/>
            <a:ext cx="11034793" cy="636274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D57A033-8C2C-44E1-48D0-584F4FE21889}"/>
              </a:ext>
            </a:extLst>
          </p:cNvPr>
          <p:cNvSpPr/>
          <p:nvPr/>
        </p:nvSpPr>
        <p:spPr>
          <a:xfrm>
            <a:off x="5244625" y="2989535"/>
            <a:ext cx="3984372" cy="149285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A0213D-EB74-F004-C4E2-1145254BACFF}"/>
              </a:ext>
            </a:extLst>
          </p:cNvPr>
          <p:cNvSpPr txBox="1"/>
          <p:nvPr/>
        </p:nvSpPr>
        <p:spPr>
          <a:xfrm>
            <a:off x="7327566" y="3551295"/>
            <a:ext cx="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6046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778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3D1B-7731-7812-02A9-63F16E5BCA02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/>
              <a:t>災害リスク情報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1582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B7C7494D-2318-A3CA-F7A7-90313D05E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2279650"/>
            <a:ext cx="5969000" cy="22987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E55E1B-D03E-4A66-C7B1-6F177D17A717}"/>
              </a:ext>
            </a:extLst>
          </p:cNvPr>
          <p:cNvSpPr/>
          <p:nvPr/>
        </p:nvSpPr>
        <p:spPr>
          <a:xfrm>
            <a:off x="3385344" y="2887935"/>
            <a:ext cx="5616415" cy="125734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575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, アプリケーション&#10;&#10;中程度の精度で自動的に生成された説明">
            <a:extLst>
              <a:ext uri="{FF2B5EF4-FFF2-40B4-BE49-F238E27FC236}">
                <a16:creationId xmlns:a16="http://schemas.microsoft.com/office/drawing/2014/main" id="{A2A5B95E-6482-2B00-3731-8BA1324B3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6715" y="841952"/>
            <a:ext cx="2994787" cy="4351338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FD15FA7-BE76-8C8F-5C3D-03CA5A4845CF}"/>
              </a:ext>
            </a:extLst>
          </p:cNvPr>
          <p:cNvSpPr/>
          <p:nvPr/>
        </p:nvSpPr>
        <p:spPr>
          <a:xfrm>
            <a:off x="5350267" y="5021496"/>
            <a:ext cx="1661236" cy="14071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C0FE83-8D6F-86E4-D16A-5B505F72BEBF}"/>
              </a:ext>
            </a:extLst>
          </p:cNvPr>
          <p:cNvSpPr txBox="1"/>
          <p:nvPr/>
        </p:nvSpPr>
        <p:spPr>
          <a:xfrm>
            <a:off x="6666558" y="4941230"/>
            <a:ext cx="36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sz="1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8023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8C84A7D9-7F64-8F0E-802A-71E775CD8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193800"/>
            <a:ext cx="6299200" cy="44704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916F136-B270-BB97-56AB-A7DD297BB640}"/>
              </a:ext>
            </a:extLst>
          </p:cNvPr>
          <p:cNvSpPr/>
          <p:nvPr/>
        </p:nvSpPr>
        <p:spPr>
          <a:xfrm>
            <a:off x="2946401" y="4047067"/>
            <a:ext cx="1117600" cy="30141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06F116-7648-44B2-DD32-0044910355C5}"/>
              </a:ext>
            </a:extLst>
          </p:cNvPr>
          <p:cNvSpPr/>
          <p:nvPr/>
        </p:nvSpPr>
        <p:spPr>
          <a:xfrm>
            <a:off x="4216401" y="5130800"/>
            <a:ext cx="287866" cy="2844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3916AF-586C-F930-1095-65317196BD83}"/>
              </a:ext>
            </a:extLst>
          </p:cNvPr>
          <p:cNvSpPr txBox="1"/>
          <p:nvPr/>
        </p:nvSpPr>
        <p:spPr>
          <a:xfrm>
            <a:off x="4007381" y="399608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2130E44-E8AA-8350-B57A-2E83226E3DFD}"/>
              </a:ext>
            </a:extLst>
          </p:cNvPr>
          <p:cNvSpPr txBox="1"/>
          <p:nvPr/>
        </p:nvSpPr>
        <p:spPr>
          <a:xfrm>
            <a:off x="4175392" y="476146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97909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0AA827E4-FA90-5B8C-8AF6-4B2A6298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61005" cy="67950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FDD94F0-C0DF-9270-7410-0E6B89DC6D0E}"/>
              </a:ext>
            </a:extLst>
          </p:cNvPr>
          <p:cNvSpPr/>
          <p:nvPr/>
        </p:nvSpPr>
        <p:spPr>
          <a:xfrm>
            <a:off x="2528449" y="352247"/>
            <a:ext cx="1185302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C5B7ECA-F777-DB9E-DBC2-D03CA3C4EE38}"/>
              </a:ext>
            </a:extLst>
          </p:cNvPr>
          <p:cNvSpPr/>
          <p:nvPr/>
        </p:nvSpPr>
        <p:spPr>
          <a:xfrm>
            <a:off x="2528448" y="595041"/>
            <a:ext cx="2709409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4537F2D-7481-7CA8-F14F-21FA3EB61217}"/>
              </a:ext>
            </a:extLst>
          </p:cNvPr>
          <p:cNvSpPr txBox="1"/>
          <p:nvPr/>
        </p:nvSpPr>
        <p:spPr>
          <a:xfrm>
            <a:off x="4947167" y="595041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/>
              <a:t>①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93184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C4EC03E-22F7-6DA0-9190-8C2EF33EA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242" y="676803"/>
            <a:ext cx="5719515" cy="592940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6832640-5849-C55D-912A-784B5E52E94B}"/>
              </a:ext>
            </a:extLst>
          </p:cNvPr>
          <p:cNvSpPr/>
          <p:nvPr/>
        </p:nvSpPr>
        <p:spPr>
          <a:xfrm>
            <a:off x="4896093" y="1390439"/>
            <a:ext cx="4059664" cy="125999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4740514-A51C-F819-8982-19696DCFCE79}"/>
              </a:ext>
            </a:extLst>
          </p:cNvPr>
          <p:cNvSpPr/>
          <p:nvPr/>
        </p:nvSpPr>
        <p:spPr>
          <a:xfrm>
            <a:off x="3475089" y="4597467"/>
            <a:ext cx="5271345" cy="100820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B820772-3B15-FE7C-D2EA-801D08D1E7F9}"/>
              </a:ext>
            </a:extLst>
          </p:cNvPr>
          <p:cNvSpPr txBox="1"/>
          <p:nvPr/>
        </p:nvSpPr>
        <p:spPr>
          <a:xfrm>
            <a:off x="8561492" y="1835771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AE3F30C-EEE7-8B09-6212-4A65F0CBC782}"/>
              </a:ext>
            </a:extLst>
          </p:cNvPr>
          <p:cNvSpPr txBox="1"/>
          <p:nvPr/>
        </p:nvSpPr>
        <p:spPr>
          <a:xfrm>
            <a:off x="8287701" y="459746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B518B84-BCC3-8E4E-308C-B7F9BD584D01}"/>
              </a:ext>
            </a:extLst>
          </p:cNvPr>
          <p:cNvSpPr/>
          <p:nvPr/>
        </p:nvSpPr>
        <p:spPr>
          <a:xfrm>
            <a:off x="6110762" y="5990897"/>
            <a:ext cx="868108" cy="49068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08E9117-A56C-630E-5B6D-6FEF02EBCFA0}"/>
              </a:ext>
            </a:extLst>
          </p:cNvPr>
          <p:cNvSpPr txBox="1"/>
          <p:nvPr/>
        </p:nvSpPr>
        <p:spPr>
          <a:xfrm>
            <a:off x="6978870" y="568160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1405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69DD5B-E3C8-ADE7-0FEA-6BE486338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69915"/>
            <a:ext cx="7772400" cy="551816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AEAB4D6-0B5D-BB0C-7DA5-165EE7BF706A}"/>
              </a:ext>
            </a:extLst>
          </p:cNvPr>
          <p:cNvSpPr/>
          <p:nvPr/>
        </p:nvSpPr>
        <p:spPr>
          <a:xfrm>
            <a:off x="3811420" y="1234157"/>
            <a:ext cx="6170780" cy="177180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73665D5-A68E-55B4-EBEB-E9572548EF56}"/>
              </a:ext>
            </a:extLst>
          </p:cNvPr>
          <p:cNvSpPr/>
          <p:nvPr/>
        </p:nvSpPr>
        <p:spPr>
          <a:xfrm>
            <a:off x="7577959" y="5875282"/>
            <a:ext cx="569385" cy="31280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C81729-66CD-9021-35B6-B51F6FEE9462}"/>
              </a:ext>
            </a:extLst>
          </p:cNvPr>
          <p:cNvSpPr txBox="1"/>
          <p:nvPr/>
        </p:nvSpPr>
        <p:spPr>
          <a:xfrm>
            <a:off x="9507423" y="185679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101156-C009-F167-1A54-CA0FD2C89E15}"/>
              </a:ext>
            </a:extLst>
          </p:cNvPr>
          <p:cNvSpPr txBox="1"/>
          <p:nvPr/>
        </p:nvSpPr>
        <p:spPr>
          <a:xfrm>
            <a:off x="8316468" y="543917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⑧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5CF938-7F2B-3E22-AD9B-3FD35F8429EA}"/>
              </a:ext>
            </a:extLst>
          </p:cNvPr>
          <p:cNvSpPr/>
          <p:nvPr/>
        </p:nvSpPr>
        <p:spPr>
          <a:xfrm>
            <a:off x="8855476" y="5883283"/>
            <a:ext cx="569385" cy="31280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10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99BD3F6-E2B3-A95B-F350-99DCE8365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81"/>
          <a:stretch/>
        </p:blipFill>
        <p:spPr>
          <a:xfrm>
            <a:off x="2196663" y="172133"/>
            <a:ext cx="5896304" cy="629912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9B634B6-2A9E-306F-0EA0-88D0068BF04C}"/>
              </a:ext>
            </a:extLst>
          </p:cNvPr>
          <p:cNvSpPr/>
          <p:nvPr/>
        </p:nvSpPr>
        <p:spPr>
          <a:xfrm>
            <a:off x="4971895" y="5305275"/>
            <a:ext cx="3197580" cy="27699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B6C31D3-90FD-4AE4-75A1-B358D8D781FB}"/>
              </a:ext>
            </a:extLst>
          </p:cNvPr>
          <p:cNvSpPr txBox="1"/>
          <p:nvPr/>
        </p:nvSpPr>
        <p:spPr>
          <a:xfrm>
            <a:off x="7799591" y="5305275"/>
            <a:ext cx="36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⑨</a:t>
            </a:r>
            <a:endParaRPr kumimoji="1" lang="ja-JP" altLang="en-US" sz="1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3388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92026FD-2568-B75F-694D-D30D5F00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485" y="298829"/>
            <a:ext cx="9299030" cy="57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88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6AA08-1B47-93F1-0540-0C5ABDA5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386" y="276621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/>
              <a:t>地形モデルのラスタライズ</a:t>
            </a:r>
          </a:p>
        </p:txBody>
      </p:sp>
    </p:spTree>
    <p:extLst>
      <p:ext uri="{BB962C8B-B14F-4D97-AF65-F5344CB8AC3E}">
        <p14:creationId xmlns:p14="http://schemas.microsoft.com/office/powerpoint/2010/main" val="3134050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PowerPoint&#10;&#10;自動的に生成された説明">
            <a:extLst>
              <a:ext uri="{FF2B5EF4-FFF2-40B4-BE49-F238E27FC236}">
                <a16:creationId xmlns:a16="http://schemas.microsoft.com/office/drawing/2014/main" id="{83CFF42B-92D0-B787-EA1F-71C51BB2A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95" y="313794"/>
            <a:ext cx="9836150" cy="623041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BC5F9CC-849D-D641-9FD0-991E1BD31BF1}"/>
              </a:ext>
            </a:extLst>
          </p:cNvPr>
          <p:cNvSpPr/>
          <p:nvPr/>
        </p:nvSpPr>
        <p:spPr>
          <a:xfrm>
            <a:off x="8062384" y="558234"/>
            <a:ext cx="2675184" cy="40005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7124B9-FB84-5120-B3BD-CA07ECCEA109}"/>
              </a:ext>
            </a:extLst>
          </p:cNvPr>
          <p:cNvSpPr/>
          <p:nvPr/>
        </p:nvSpPr>
        <p:spPr>
          <a:xfrm>
            <a:off x="8988638" y="4062632"/>
            <a:ext cx="1941688" cy="20696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039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BC85734-6D60-9322-8FC3-40EBF4763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745" y="430924"/>
            <a:ext cx="7481008" cy="57670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E9B5520-EC2C-AEF3-DD02-A281736AC2B9}"/>
              </a:ext>
            </a:extLst>
          </p:cNvPr>
          <p:cNvSpPr/>
          <p:nvPr/>
        </p:nvSpPr>
        <p:spPr>
          <a:xfrm>
            <a:off x="2554649" y="1369009"/>
            <a:ext cx="5107392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F0AD1B-85F8-7EED-7608-70524EC57F95}"/>
              </a:ext>
            </a:extLst>
          </p:cNvPr>
          <p:cNvSpPr txBox="1"/>
          <p:nvPr/>
        </p:nvSpPr>
        <p:spPr>
          <a:xfrm>
            <a:off x="5898779" y="1338013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2958A5-3A3E-4836-1D74-50B311410712}"/>
              </a:ext>
            </a:extLst>
          </p:cNvPr>
          <p:cNvSpPr/>
          <p:nvPr/>
        </p:nvSpPr>
        <p:spPr>
          <a:xfrm>
            <a:off x="2554967" y="1890793"/>
            <a:ext cx="5107392" cy="22685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B403C0-B961-19CB-431C-6A061E33BEE7}"/>
              </a:ext>
            </a:extLst>
          </p:cNvPr>
          <p:cNvSpPr txBox="1"/>
          <p:nvPr/>
        </p:nvSpPr>
        <p:spPr>
          <a:xfrm>
            <a:off x="5899097" y="1802560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76BA1DD-ACD1-EEAD-DDA7-7F8B178DEB87}"/>
              </a:ext>
            </a:extLst>
          </p:cNvPr>
          <p:cNvSpPr/>
          <p:nvPr/>
        </p:nvSpPr>
        <p:spPr>
          <a:xfrm>
            <a:off x="2554649" y="3538669"/>
            <a:ext cx="5107392" cy="22685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1E77D7-3B3E-B4A0-7383-9320AA537459}"/>
              </a:ext>
            </a:extLst>
          </p:cNvPr>
          <p:cNvSpPr txBox="1"/>
          <p:nvPr/>
        </p:nvSpPr>
        <p:spPr>
          <a:xfrm>
            <a:off x="5898779" y="3450436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B8B000-3E9A-6F2B-F51C-EECD18A9D66E}"/>
              </a:ext>
            </a:extLst>
          </p:cNvPr>
          <p:cNvSpPr/>
          <p:nvPr/>
        </p:nvSpPr>
        <p:spPr>
          <a:xfrm>
            <a:off x="2570147" y="4503121"/>
            <a:ext cx="5107392" cy="22685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8E5B3F-7711-BAB2-1BB1-F4C978743D4E}"/>
              </a:ext>
            </a:extLst>
          </p:cNvPr>
          <p:cNvSpPr txBox="1"/>
          <p:nvPr/>
        </p:nvSpPr>
        <p:spPr>
          <a:xfrm>
            <a:off x="5914277" y="4414888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6E75E43-2D7D-146D-CFEE-3E2C363A783C}"/>
              </a:ext>
            </a:extLst>
          </p:cNvPr>
          <p:cNvSpPr/>
          <p:nvPr/>
        </p:nvSpPr>
        <p:spPr>
          <a:xfrm>
            <a:off x="8282047" y="5792986"/>
            <a:ext cx="569385" cy="31280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742FAD5-B3D8-5B46-BECF-1BDBB3487B5F}"/>
              </a:ext>
            </a:extLst>
          </p:cNvPr>
          <p:cNvSpPr txBox="1"/>
          <p:nvPr/>
        </p:nvSpPr>
        <p:spPr>
          <a:xfrm>
            <a:off x="7800418" y="5748673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0039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6AA08-1B47-93F1-0540-0C5ABDA5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386" y="2766218"/>
            <a:ext cx="10515600" cy="1325563"/>
          </a:xfrm>
        </p:spPr>
        <p:txBody>
          <a:bodyPr/>
          <a:lstStyle/>
          <a:p>
            <a:pPr algn="ctr"/>
            <a:r>
              <a:rPr kumimoji="1" lang="en-US" altLang="ja-JP" dirty="0"/>
              <a:t>3D</a:t>
            </a:r>
            <a:r>
              <a:rPr kumimoji="1" lang="ja-JP" altLang="en-US"/>
              <a:t>表示</a:t>
            </a:r>
          </a:p>
        </p:txBody>
      </p:sp>
    </p:spTree>
    <p:extLst>
      <p:ext uri="{BB962C8B-B14F-4D97-AF65-F5344CB8AC3E}">
        <p14:creationId xmlns:p14="http://schemas.microsoft.com/office/powerpoint/2010/main" val="525159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9F71D81-4BD2-89E9-5E89-F0401C837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71176"/>
            <a:ext cx="7772400" cy="531564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02A5D51-17F5-3E9A-0B25-277D1DD4B451}"/>
              </a:ext>
            </a:extLst>
          </p:cNvPr>
          <p:cNvSpPr/>
          <p:nvPr/>
        </p:nvSpPr>
        <p:spPr>
          <a:xfrm>
            <a:off x="4463458" y="965905"/>
            <a:ext cx="2266526" cy="28987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5104775-AF0D-8802-3366-CCA0BE9AA362}"/>
              </a:ext>
            </a:extLst>
          </p:cNvPr>
          <p:cNvSpPr txBox="1"/>
          <p:nvPr/>
        </p:nvSpPr>
        <p:spPr>
          <a:xfrm>
            <a:off x="6348949" y="999358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099627-1CEA-016C-F95A-2BAD4DDEDA70}"/>
              </a:ext>
            </a:extLst>
          </p:cNvPr>
          <p:cNvSpPr txBox="1"/>
          <p:nvPr/>
        </p:nvSpPr>
        <p:spPr>
          <a:xfrm>
            <a:off x="6606540" y="5707429"/>
            <a:ext cx="3375660" cy="369332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txBody>
          <a:bodyPr wrap="square">
            <a:spAutoFit/>
          </a:bodyPr>
          <a:lstStyle/>
          <a:p>
            <a:r>
              <a:rPr lang="en" altLang="ja-JP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© </a:t>
            </a:r>
            <a:r>
              <a:rPr lang="en" altLang="ja-JP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OpenStreetMap contributors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33755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4440725-C22F-8524-74CF-567827B2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50765"/>
            <a:ext cx="7772400" cy="57564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EBEE390-0FFA-99B5-2AE1-1E069C3C7A71}"/>
              </a:ext>
            </a:extLst>
          </p:cNvPr>
          <p:cNvSpPr/>
          <p:nvPr/>
        </p:nvSpPr>
        <p:spPr>
          <a:xfrm>
            <a:off x="2209800" y="904945"/>
            <a:ext cx="1411224" cy="30206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DB11981-65D3-A3DC-B3A7-4FA79BC3A411}"/>
              </a:ext>
            </a:extLst>
          </p:cNvPr>
          <p:cNvSpPr/>
          <p:nvPr/>
        </p:nvSpPr>
        <p:spPr>
          <a:xfrm>
            <a:off x="3645410" y="904945"/>
            <a:ext cx="6336790" cy="20452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584E806-E68E-496D-1BC2-75229F3E2E30}"/>
              </a:ext>
            </a:extLst>
          </p:cNvPr>
          <p:cNvSpPr/>
          <p:nvPr/>
        </p:nvSpPr>
        <p:spPr>
          <a:xfrm>
            <a:off x="3645410" y="1112210"/>
            <a:ext cx="1901950" cy="30206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596241D-94A5-C8ED-86E4-9F1898776BDD}"/>
              </a:ext>
            </a:extLst>
          </p:cNvPr>
          <p:cNvSpPr/>
          <p:nvPr/>
        </p:nvSpPr>
        <p:spPr>
          <a:xfrm>
            <a:off x="8936736" y="5759211"/>
            <a:ext cx="1033272" cy="20452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5DB61-5D2F-8FE5-6B7A-EBAB1DE6638D}"/>
              </a:ext>
            </a:extLst>
          </p:cNvPr>
          <p:cNvSpPr txBox="1"/>
          <p:nvPr/>
        </p:nvSpPr>
        <p:spPr>
          <a:xfrm>
            <a:off x="5177476" y="1463652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717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2A3D683-B19E-17DB-F0DE-10AE1688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76" y="650362"/>
            <a:ext cx="7772400" cy="459715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869F619-1A38-109C-A2CE-E1B69F530256}"/>
              </a:ext>
            </a:extLst>
          </p:cNvPr>
          <p:cNvSpPr/>
          <p:nvPr/>
        </p:nvSpPr>
        <p:spPr>
          <a:xfrm>
            <a:off x="1056279" y="986376"/>
            <a:ext cx="1184822" cy="26161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7C813D8-80B0-57F5-7ECD-370B2C8F5F78}"/>
              </a:ext>
            </a:extLst>
          </p:cNvPr>
          <p:cNvSpPr/>
          <p:nvPr/>
        </p:nvSpPr>
        <p:spPr>
          <a:xfrm>
            <a:off x="2323714" y="972431"/>
            <a:ext cx="6397375" cy="23697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60630BC-C544-3A5A-EA8F-93FB72648396}"/>
              </a:ext>
            </a:extLst>
          </p:cNvPr>
          <p:cNvSpPr txBox="1"/>
          <p:nvPr/>
        </p:nvSpPr>
        <p:spPr>
          <a:xfrm>
            <a:off x="1950411" y="1009644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②</a:t>
            </a:r>
            <a:endParaRPr kumimoji="1" lang="ja-JP" altLang="en-US" sz="11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9F9579-DF62-3CE0-5BE6-F337DCAA6413}"/>
              </a:ext>
            </a:extLst>
          </p:cNvPr>
          <p:cNvSpPr txBox="1"/>
          <p:nvPr/>
        </p:nvSpPr>
        <p:spPr>
          <a:xfrm>
            <a:off x="3135233" y="960114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③</a:t>
            </a:r>
            <a:endParaRPr kumimoji="1" lang="ja-JP" altLang="en-US" sz="110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5030C43-AF5F-E790-1518-E36B0F5C4971}"/>
              </a:ext>
            </a:extLst>
          </p:cNvPr>
          <p:cNvSpPr/>
          <p:nvPr/>
        </p:nvSpPr>
        <p:spPr>
          <a:xfrm>
            <a:off x="2319594" y="1217544"/>
            <a:ext cx="1840925" cy="18312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6E13700-2356-456C-8ABC-04CD18C68B0B}"/>
              </a:ext>
            </a:extLst>
          </p:cNvPr>
          <p:cNvSpPr txBox="1"/>
          <p:nvPr/>
        </p:nvSpPr>
        <p:spPr>
          <a:xfrm>
            <a:off x="3869829" y="1400672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/>
              <a:t>④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ECD1F46-56B3-7856-85FC-97B31E2C924C}"/>
              </a:ext>
            </a:extLst>
          </p:cNvPr>
          <p:cNvSpPr/>
          <p:nvPr/>
        </p:nvSpPr>
        <p:spPr>
          <a:xfrm>
            <a:off x="7941767" y="4769849"/>
            <a:ext cx="835431" cy="2369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3CE6D62-D6C6-577A-5F70-9A9529B983AD}"/>
              </a:ext>
            </a:extLst>
          </p:cNvPr>
          <p:cNvSpPr txBox="1"/>
          <p:nvPr/>
        </p:nvSpPr>
        <p:spPr>
          <a:xfrm>
            <a:off x="7629037" y="4789038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/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1653641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5F65D42D-7245-3BFD-7122-80785206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74832"/>
            <a:ext cx="7772400" cy="5308336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9F99386-84F7-EEBB-FE46-271988D2EB2D}"/>
              </a:ext>
            </a:extLst>
          </p:cNvPr>
          <p:cNvSpPr/>
          <p:nvPr/>
        </p:nvSpPr>
        <p:spPr>
          <a:xfrm>
            <a:off x="8997696" y="5883143"/>
            <a:ext cx="615922" cy="20002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C0FE33F-0FF2-E1CE-B2B8-92DDBD1E2C68}"/>
              </a:ext>
            </a:extLst>
          </p:cNvPr>
          <p:cNvSpPr/>
          <p:nvPr/>
        </p:nvSpPr>
        <p:spPr>
          <a:xfrm>
            <a:off x="4938946" y="1746193"/>
            <a:ext cx="3217502" cy="16795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30BE2B9-FEB4-DDF9-799F-76266DD1936B}"/>
              </a:ext>
            </a:extLst>
          </p:cNvPr>
          <p:cNvSpPr/>
          <p:nvPr/>
        </p:nvSpPr>
        <p:spPr>
          <a:xfrm>
            <a:off x="4658530" y="3429001"/>
            <a:ext cx="3497918" cy="32536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0C8B70C-7DB3-2C8B-D60A-E262881A8E33}"/>
              </a:ext>
            </a:extLst>
          </p:cNvPr>
          <p:cNvSpPr/>
          <p:nvPr/>
        </p:nvSpPr>
        <p:spPr>
          <a:xfrm>
            <a:off x="6742176" y="5130372"/>
            <a:ext cx="311122" cy="16795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435B243-F1D8-1560-AE95-69A60F7A6837}"/>
              </a:ext>
            </a:extLst>
          </p:cNvPr>
          <p:cNvSpPr txBox="1"/>
          <p:nvPr/>
        </p:nvSpPr>
        <p:spPr>
          <a:xfrm>
            <a:off x="7307954" y="1438415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5E63BD-B58A-9958-B88E-4D327FCA1626}"/>
              </a:ext>
            </a:extLst>
          </p:cNvPr>
          <p:cNvSpPr txBox="1"/>
          <p:nvPr/>
        </p:nvSpPr>
        <p:spPr>
          <a:xfrm>
            <a:off x="6606540" y="5707429"/>
            <a:ext cx="3375660" cy="369332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txBody>
          <a:bodyPr wrap="square">
            <a:spAutoFit/>
          </a:bodyPr>
          <a:lstStyle/>
          <a:p>
            <a:r>
              <a:rPr lang="en" altLang="ja-JP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© </a:t>
            </a:r>
            <a:r>
              <a:rPr lang="en" altLang="ja-JP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OpenStreetMap contributors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67402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27E28C1-5E21-58B6-92E0-10F250CF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71176"/>
            <a:ext cx="7772400" cy="531564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F89BEA8-4F2D-3C04-AA06-95826D2132E7}"/>
              </a:ext>
            </a:extLst>
          </p:cNvPr>
          <p:cNvSpPr/>
          <p:nvPr/>
        </p:nvSpPr>
        <p:spPr>
          <a:xfrm>
            <a:off x="2209800" y="3867600"/>
            <a:ext cx="1606296" cy="120427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6FB348-111F-0729-E3D3-BE8863F4E650}"/>
              </a:ext>
            </a:extLst>
          </p:cNvPr>
          <p:cNvSpPr/>
          <p:nvPr/>
        </p:nvSpPr>
        <p:spPr>
          <a:xfrm>
            <a:off x="7495032" y="1313376"/>
            <a:ext cx="234696" cy="18624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EA83298-61EC-08C5-DC2A-EE8F97BFCE51}"/>
              </a:ext>
            </a:extLst>
          </p:cNvPr>
          <p:cNvSpPr txBox="1"/>
          <p:nvPr/>
        </p:nvSpPr>
        <p:spPr>
          <a:xfrm>
            <a:off x="3435061" y="4797548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0AB0DD6-B100-CE76-1C8F-46BBB43DA8EF}"/>
              </a:ext>
            </a:extLst>
          </p:cNvPr>
          <p:cNvSpPr txBox="1"/>
          <p:nvPr/>
        </p:nvSpPr>
        <p:spPr>
          <a:xfrm>
            <a:off x="7186183" y="1455012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624EFC3-C28B-9B4C-1377-DEF951D8130E}"/>
              </a:ext>
            </a:extLst>
          </p:cNvPr>
          <p:cNvSpPr txBox="1"/>
          <p:nvPr/>
        </p:nvSpPr>
        <p:spPr>
          <a:xfrm>
            <a:off x="6606540" y="5707429"/>
            <a:ext cx="3375660" cy="369332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txBody>
          <a:bodyPr wrap="square">
            <a:spAutoFit/>
          </a:bodyPr>
          <a:lstStyle/>
          <a:p>
            <a:r>
              <a:rPr lang="en" altLang="ja-JP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© </a:t>
            </a:r>
            <a:r>
              <a:rPr lang="en" altLang="ja-JP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OpenStreetMap contributors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15398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5745850-D080-E0F9-A87A-D8E15C39B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27896"/>
            <a:ext cx="7772400" cy="520220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1C4B908-318A-04F4-C6C3-2705B777EE16}"/>
              </a:ext>
            </a:extLst>
          </p:cNvPr>
          <p:cNvSpPr/>
          <p:nvPr/>
        </p:nvSpPr>
        <p:spPr>
          <a:xfrm>
            <a:off x="2209800" y="1258512"/>
            <a:ext cx="1691640" cy="166756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F56A05-C4D2-ADA1-2D7C-223D2C728412}"/>
              </a:ext>
            </a:extLst>
          </p:cNvPr>
          <p:cNvSpPr txBox="1"/>
          <p:nvPr/>
        </p:nvSpPr>
        <p:spPr>
          <a:xfrm>
            <a:off x="3531556" y="1400802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CD47BBB-48E7-CCD2-139A-2308619C7ED9}"/>
              </a:ext>
            </a:extLst>
          </p:cNvPr>
          <p:cNvSpPr txBox="1"/>
          <p:nvPr/>
        </p:nvSpPr>
        <p:spPr>
          <a:xfrm>
            <a:off x="6606540" y="5707429"/>
            <a:ext cx="3375660" cy="369332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txBody>
          <a:bodyPr wrap="square">
            <a:spAutoFit/>
          </a:bodyPr>
          <a:lstStyle/>
          <a:p>
            <a:r>
              <a:rPr lang="en" altLang="ja-JP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© </a:t>
            </a:r>
            <a:r>
              <a:rPr lang="en" altLang="ja-JP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OpenStreetMap contributors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60701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DEECCEA-4E32-A4C0-631C-CF3B584BB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27896"/>
            <a:ext cx="7772400" cy="52022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3EC27A-C8E3-A350-8F34-F51D333A251C}"/>
              </a:ext>
            </a:extLst>
          </p:cNvPr>
          <p:cNvSpPr/>
          <p:nvPr/>
        </p:nvSpPr>
        <p:spPr>
          <a:xfrm>
            <a:off x="2209800" y="1267968"/>
            <a:ext cx="1679448" cy="167030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D7610E-B700-2081-C186-0BFD5AE471B9}"/>
              </a:ext>
            </a:extLst>
          </p:cNvPr>
          <p:cNvSpPr txBox="1"/>
          <p:nvPr/>
        </p:nvSpPr>
        <p:spPr>
          <a:xfrm>
            <a:off x="3519364" y="1345047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6BA8B7F-093C-7BB4-AFC2-7714A01A0E8E}"/>
              </a:ext>
            </a:extLst>
          </p:cNvPr>
          <p:cNvSpPr txBox="1"/>
          <p:nvPr/>
        </p:nvSpPr>
        <p:spPr>
          <a:xfrm>
            <a:off x="6606540" y="5707429"/>
            <a:ext cx="3375660" cy="369332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txBody>
          <a:bodyPr wrap="square">
            <a:spAutoFit/>
          </a:bodyPr>
          <a:lstStyle/>
          <a:p>
            <a:r>
              <a:rPr lang="en" altLang="ja-JP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© </a:t>
            </a:r>
            <a:r>
              <a:rPr lang="en" altLang="ja-JP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OpenStreetMap contributors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18574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地図, レゴ が含まれている画像&#10;&#10;自動的に生成された説明">
            <a:extLst>
              <a:ext uri="{FF2B5EF4-FFF2-40B4-BE49-F238E27FC236}">
                <a16:creationId xmlns:a16="http://schemas.microsoft.com/office/drawing/2014/main" id="{0016114A-0B3A-F569-9E9A-A02B8ECBE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894" y="1097280"/>
            <a:ext cx="8615332" cy="5107818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61A8DD-261C-9C6E-0944-8CA4943B2F74}"/>
              </a:ext>
            </a:extLst>
          </p:cNvPr>
          <p:cNvSpPr txBox="1"/>
          <p:nvPr/>
        </p:nvSpPr>
        <p:spPr>
          <a:xfrm>
            <a:off x="7332566" y="5835766"/>
            <a:ext cx="3375660" cy="369332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txBody>
          <a:bodyPr wrap="square">
            <a:spAutoFit/>
          </a:bodyPr>
          <a:lstStyle/>
          <a:p>
            <a:r>
              <a:rPr lang="en" altLang="ja-JP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© </a:t>
            </a:r>
            <a:r>
              <a:rPr lang="en" altLang="ja-JP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OpenStreetMap contributors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35870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3CB1558-A007-52C5-5218-AC26224C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" y="722745"/>
            <a:ext cx="11992941" cy="535667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869F619-1A38-109C-A2CE-E1B69F530256}"/>
              </a:ext>
            </a:extLst>
          </p:cNvPr>
          <p:cNvSpPr/>
          <p:nvPr/>
        </p:nvSpPr>
        <p:spPr>
          <a:xfrm>
            <a:off x="135337" y="1358029"/>
            <a:ext cx="1267436" cy="2369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7C813D8-80B0-57F5-7ECD-370B2C8F5F78}"/>
              </a:ext>
            </a:extLst>
          </p:cNvPr>
          <p:cNvSpPr/>
          <p:nvPr/>
        </p:nvSpPr>
        <p:spPr>
          <a:xfrm>
            <a:off x="1451518" y="1281831"/>
            <a:ext cx="2933446" cy="2369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EF2282-8A60-95E1-17C0-FA7AFF4C8EC9}"/>
              </a:ext>
            </a:extLst>
          </p:cNvPr>
          <p:cNvSpPr txBox="1"/>
          <p:nvPr/>
        </p:nvSpPr>
        <p:spPr>
          <a:xfrm>
            <a:off x="1054676" y="1358029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②</a:t>
            </a:r>
            <a:endParaRPr kumimoji="1" lang="ja-JP" altLang="en-US" sz="11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75980EF-42A6-FFE9-7C5B-C80AFC5FE4CF}"/>
              </a:ext>
            </a:extLst>
          </p:cNvPr>
          <p:cNvSpPr txBox="1"/>
          <p:nvPr/>
        </p:nvSpPr>
        <p:spPr>
          <a:xfrm>
            <a:off x="4094274" y="1281831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③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245641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98DD18A-35A9-C81F-09D8-45801D96CACB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実行手順 </a:t>
            </a:r>
            <a:r>
              <a:rPr lang="en-US" altLang="ja-JP" dirty="0"/>
              <a:t>(PLATEAU </a:t>
            </a:r>
            <a:r>
              <a:rPr lang="ja-JP" altLang="en-US" dirty="0"/>
              <a:t>地形モデル以外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4568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792A485A-FFBC-AD0B-950C-315FD4E9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" y="103108"/>
            <a:ext cx="11142483" cy="66517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86F2AA-D313-F7AA-B96F-774284937EB2}"/>
              </a:ext>
            </a:extLst>
          </p:cNvPr>
          <p:cNvSpPr/>
          <p:nvPr/>
        </p:nvSpPr>
        <p:spPr>
          <a:xfrm flipV="1">
            <a:off x="6396304" y="329937"/>
            <a:ext cx="881190" cy="21681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2C91D83-B27D-851D-6485-02B4163E0B91}"/>
              </a:ext>
            </a:extLst>
          </p:cNvPr>
          <p:cNvSpPr/>
          <p:nvPr/>
        </p:nvSpPr>
        <p:spPr>
          <a:xfrm flipV="1">
            <a:off x="6396304" y="556765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A5317B-761F-AD05-07A6-D1325023983D}"/>
              </a:ext>
            </a:extLst>
          </p:cNvPr>
          <p:cNvSpPr/>
          <p:nvPr/>
        </p:nvSpPr>
        <p:spPr>
          <a:xfrm flipV="1">
            <a:off x="8555043" y="5724225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6079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0C81727-C465-86B3-A348-9B7DDA85F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13" y="36365"/>
            <a:ext cx="9101165" cy="679917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3021AF-E6FC-BEFC-9327-383AC610A4CE}"/>
              </a:ext>
            </a:extLst>
          </p:cNvPr>
          <p:cNvSpPr/>
          <p:nvPr/>
        </p:nvSpPr>
        <p:spPr>
          <a:xfrm>
            <a:off x="1152653" y="1186770"/>
            <a:ext cx="4840107" cy="337229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E85DF63-3314-4542-F854-CF3A139E85AC}"/>
              </a:ext>
            </a:extLst>
          </p:cNvPr>
          <p:cNvSpPr/>
          <p:nvPr/>
        </p:nvSpPr>
        <p:spPr>
          <a:xfrm>
            <a:off x="1152653" y="1737377"/>
            <a:ext cx="4840107" cy="337229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2BADCC-089D-97C6-C379-A7B8D39B557B}"/>
              </a:ext>
            </a:extLst>
          </p:cNvPr>
          <p:cNvSpPr/>
          <p:nvPr/>
        </p:nvSpPr>
        <p:spPr>
          <a:xfrm>
            <a:off x="1152652" y="2109537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8D34B7A-119B-0F02-5105-8B74F5A7ACD6}"/>
              </a:ext>
            </a:extLst>
          </p:cNvPr>
          <p:cNvSpPr/>
          <p:nvPr/>
        </p:nvSpPr>
        <p:spPr>
          <a:xfrm>
            <a:off x="1152651" y="2400451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94EB2FC-9EC6-FBC8-EEBE-13A5CF31A14A}"/>
              </a:ext>
            </a:extLst>
          </p:cNvPr>
          <p:cNvSpPr/>
          <p:nvPr/>
        </p:nvSpPr>
        <p:spPr>
          <a:xfrm>
            <a:off x="1152652" y="3207043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F856AB5-65AB-42FE-9124-568787215397}"/>
              </a:ext>
            </a:extLst>
          </p:cNvPr>
          <p:cNvSpPr/>
          <p:nvPr/>
        </p:nvSpPr>
        <p:spPr>
          <a:xfrm>
            <a:off x="1152651" y="2683560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F009911-ECD6-B5D2-B345-18CE5B971E9F}"/>
              </a:ext>
            </a:extLst>
          </p:cNvPr>
          <p:cNvSpPr txBox="1"/>
          <p:nvPr/>
        </p:nvSpPr>
        <p:spPr>
          <a:xfrm>
            <a:off x="3202820" y="117071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DEFBA7C-6343-2F9D-AE6A-4ED14B18A1AD}"/>
              </a:ext>
            </a:extLst>
          </p:cNvPr>
          <p:cNvSpPr txBox="1"/>
          <p:nvPr/>
        </p:nvSpPr>
        <p:spPr>
          <a:xfrm>
            <a:off x="5321671" y="1717473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7415028-24EF-CE2E-27DB-DA95AA4BD843}"/>
              </a:ext>
            </a:extLst>
          </p:cNvPr>
          <p:cNvSpPr txBox="1"/>
          <p:nvPr/>
        </p:nvSpPr>
        <p:spPr>
          <a:xfrm>
            <a:off x="5321671" y="2033199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2A0B540-A178-D546-A7E2-3D9BCB4D3D00}"/>
              </a:ext>
            </a:extLst>
          </p:cNvPr>
          <p:cNvSpPr txBox="1"/>
          <p:nvPr/>
        </p:nvSpPr>
        <p:spPr>
          <a:xfrm>
            <a:off x="5321671" y="2613474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6208C0C-E2CD-3641-8299-1A96083C538A}"/>
              </a:ext>
            </a:extLst>
          </p:cNvPr>
          <p:cNvSpPr txBox="1"/>
          <p:nvPr/>
        </p:nvSpPr>
        <p:spPr>
          <a:xfrm>
            <a:off x="5031620" y="314011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⑧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38EF2D8-7A12-5DA8-7495-000939E4BE1D}"/>
              </a:ext>
            </a:extLst>
          </p:cNvPr>
          <p:cNvSpPr txBox="1"/>
          <p:nvPr/>
        </p:nvSpPr>
        <p:spPr>
          <a:xfrm>
            <a:off x="5321671" y="2326141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1F57562-0E6A-3400-A72B-261F3362D3E9}"/>
              </a:ext>
            </a:extLst>
          </p:cNvPr>
          <p:cNvSpPr/>
          <p:nvPr/>
        </p:nvSpPr>
        <p:spPr>
          <a:xfrm>
            <a:off x="6557029" y="6332392"/>
            <a:ext cx="2115366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98EE14-38E5-D289-9A0B-2B96120554CA}"/>
              </a:ext>
            </a:extLst>
          </p:cNvPr>
          <p:cNvSpPr txBox="1"/>
          <p:nvPr/>
        </p:nvSpPr>
        <p:spPr>
          <a:xfrm>
            <a:off x="6930111" y="626331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⑨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712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E5B97D-D442-179E-AC8C-EC789F9110ED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実行手順 </a:t>
            </a:r>
            <a:r>
              <a:rPr lang="en-US" altLang="ja-JP" dirty="0"/>
              <a:t>(PLATEAU </a:t>
            </a:r>
            <a:r>
              <a:rPr lang="ja-JP" altLang="en-US" dirty="0"/>
              <a:t>地形モデル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1365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2669</TotalTime>
  <Words>124</Words>
  <Application>Microsoft Macintosh PowerPoint</Application>
  <PresentationFormat>ワイド画面</PresentationFormat>
  <Paragraphs>74</Paragraphs>
  <Slides>44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44</vt:i4>
      </vt:variant>
    </vt:vector>
  </HeadingPairs>
  <TitlesOfParts>
    <vt:vector size="50" baseType="lpstr">
      <vt:lpstr>ＭＳ Ｐゴシック</vt:lpstr>
      <vt:lpstr>游ゴシック</vt:lpstr>
      <vt:lpstr>游ゴシック Light</vt:lpstr>
      <vt:lpstr>Arial</vt:lpstr>
      <vt:lpstr>Arial</vt:lpstr>
      <vt:lpstr>Office テーマ</vt:lpstr>
      <vt:lpstr>インストール、アンインスール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地形モデルのラスタライズ</vt:lpstr>
      <vt:lpstr>PowerPoint プレゼンテーション</vt:lpstr>
      <vt:lpstr>PowerPoint プレゼンテーション</vt:lpstr>
      <vt:lpstr>3D表示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高見</dc:creator>
  <cp:lastModifiedBy>久納</cp:lastModifiedBy>
  <cp:revision>52</cp:revision>
  <dcterms:created xsi:type="dcterms:W3CDTF">2023-07-26T01:21:59Z</dcterms:created>
  <dcterms:modified xsi:type="dcterms:W3CDTF">2023-10-12T11:23:43Z</dcterms:modified>
</cp:coreProperties>
</file>